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3" r:id="rId1"/>
  </p:sldMasterIdLst>
  <p:sldIdLst>
    <p:sldId id="256" r:id="rId2"/>
    <p:sldId id="257" r:id="rId3"/>
    <p:sldId id="292" r:id="rId4"/>
    <p:sldId id="263" r:id="rId5"/>
    <p:sldId id="258" r:id="rId6"/>
    <p:sldId id="259" r:id="rId7"/>
    <p:sldId id="260" r:id="rId8"/>
    <p:sldId id="261"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36" d="100"/>
          <a:sy n="136" d="100"/>
        </p:scale>
        <p:origin x="-56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AAE8A2-13F9-D940-BC0E-C39CDC6714BE}" type="datetimeFigureOut">
              <a:rPr lang="en-US" smtClean="0"/>
              <a:pPr/>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96EF9-2896-C241-91B4-5933DE3E21C0}" type="slidenum">
              <a:rPr lang="en-US" smtClean="0"/>
              <a:pPr/>
              <a:t>‹#›</a:t>
            </a:fld>
            <a:endParaRPr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AAE8A2-13F9-D940-BC0E-C39CDC6714BE}" type="datetimeFigureOut">
              <a:rPr lang="en-US" smtClean="0"/>
              <a:pPr/>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96EF9-2896-C241-91B4-5933DE3E21C0}" type="slidenum">
              <a:rPr lang="en-US" smtClean="0"/>
              <a:pPr/>
              <a:t>‹#›</a:t>
            </a:fld>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AAE8A2-13F9-D940-BC0E-C39CDC6714BE}" type="datetimeFigureOut">
              <a:rPr lang="en-US" smtClean="0"/>
              <a:pPr/>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96EF9-2896-C241-91B4-5933DE3E21C0}" type="slidenum">
              <a:rPr lang="en-US" smtClean="0"/>
              <a:pPr/>
              <a:t>‹#›</a:t>
            </a:fld>
            <a:endParaRPr 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AAE8A2-13F9-D940-BC0E-C39CDC6714BE}" type="datetimeFigureOut">
              <a:rPr lang="en-US" smtClean="0"/>
              <a:pPr/>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96EF9-2896-C241-91B4-5933DE3E21C0}" type="slidenum">
              <a:rPr lang="en-US" smtClean="0"/>
              <a:pPr/>
              <a:t>‹#›</a:t>
            </a:fld>
            <a:endParaRPr 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AAE8A2-13F9-D940-BC0E-C39CDC6714BE}" type="datetimeFigureOut">
              <a:rPr lang="en-US" smtClean="0"/>
              <a:pPr/>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96EF9-2896-C241-91B4-5933DE3E21C0}" type="slidenum">
              <a:rPr lang="en-US" smtClean="0"/>
              <a:pPr/>
              <a:t>‹#›</a:t>
            </a:fld>
            <a:endParaRPr lang="en-U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AAE8A2-13F9-D940-BC0E-C39CDC6714BE}" type="datetimeFigureOut">
              <a:rPr lang="en-US" smtClean="0"/>
              <a:pPr/>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96EF9-2896-C241-91B4-5933DE3E21C0}" type="slidenum">
              <a:rPr lang="en-US" smtClean="0"/>
              <a:pPr/>
              <a:t>‹#›</a:t>
            </a:fld>
            <a:endParaRPr 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AAE8A2-13F9-D940-BC0E-C39CDC6714BE}" type="datetimeFigureOut">
              <a:rPr lang="en-US" smtClean="0"/>
              <a:pPr/>
              <a:t>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196EF9-2896-C241-91B4-5933DE3E21C0}" type="slidenum">
              <a:rPr lang="en-US" smtClean="0"/>
              <a:pPr/>
              <a:t>‹#›</a:t>
            </a:fld>
            <a:endParaRPr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AAE8A2-13F9-D940-BC0E-C39CDC6714BE}" type="datetimeFigureOut">
              <a:rPr lang="en-US" smtClean="0"/>
              <a:pPr/>
              <a:t>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196EF9-2896-C241-91B4-5933DE3E21C0}" type="slidenum">
              <a:rPr lang="en-US" smtClean="0"/>
              <a:pPr/>
              <a:t>‹#›</a:t>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AE8A2-13F9-D940-BC0E-C39CDC6714BE}" type="datetimeFigureOut">
              <a:rPr lang="en-US" smtClean="0"/>
              <a:pPr/>
              <a:t>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196EF9-2896-C241-91B4-5933DE3E21C0}" type="slidenum">
              <a:rPr lang="en-US" smtClean="0"/>
              <a:pPr/>
              <a:t>‹#›</a:t>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AAE8A2-13F9-D940-BC0E-C39CDC6714BE}" type="datetimeFigureOut">
              <a:rPr lang="en-US" smtClean="0"/>
              <a:pPr/>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96EF9-2896-C241-91B4-5933DE3E21C0}" type="slidenum">
              <a:rPr lang="en-US" smtClean="0"/>
              <a:pPr/>
              <a:t>‹#›</a:t>
            </a:fld>
            <a:endParaRPr lang="en-U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AAE8A2-13F9-D940-BC0E-C39CDC6714BE}" type="datetimeFigureOut">
              <a:rPr lang="en-US" smtClean="0"/>
              <a:pPr/>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96EF9-2896-C241-91B4-5933DE3E21C0}" type="slidenum">
              <a:rPr lang="en-US" smtClean="0"/>
              <a:pPr/>
              <a:t>‹#›</a:t>
            </a:fld>
            <a:endParaRPr 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AE8A2-13F9-D940-BC0E-C39CDC6714BE}" type="datetimeFigureOut">
              <a:rPr lang="en-US" smtClean="0"/>
              <a:pPr/>
              <a:t>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96EF9-2896-C241-91B4-5933DE3E21C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dissolv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0" y="274638"/>
            <a:ext cx="8686800" cy="1143000"/>
          </a:xfrm>
        </p:spPr>
        <p:txBody>
          <a:bodyPr>
            <a:noAutofit/>
          </a:bodyPr>
          <a:lstStyle/>
          <a:p>
            <a:r>
              <a:rPr lang="en-US" b="1" dirty="0" smtClean="0"/>
              <a:t>A Walk Along Germantown Avenue  </a:t>
            </a:r>
            <a:endParaRPr lang="en-US" b="1" dirty="0"/>
          </a:p>
        </p:txBody>
      </p:sp>
      <p:sp>
        <p:nvSpPr>
          <p:cNvPr id="11" name="Rectangle 10"/>
          <p:cNvSpPr/>
          <p:nvPr/>
        </p:nvSpPr>
        <p:spPr>
          <a:xfrm>
            <a:off x="1455813" y="2394276"/>
            <a:ext cx="7068693" cy="3693318"/>
          </a:xfrm>
          <a:prstGeom prst="rect">
            <a:avLst/>
          </a:prstGeom>
        </p:spPr>
        <p:txBody>
          <a:bodyPr wrap="square">
            <a:spAutoFit/>
          </a:bodyPr>
          <a:lstStyle/>
          <a:p>
            <a:endParaRPr lang="en-US" dirty="0" smtClean="0"/>
          </a:p>
          <a:p>
            <a:r>
              <a:rPr lang="en-US" sz="3600" b="1" i="1" dirty="0"/>
              <a:t>“The story of Germantown Avenue can serve in many respects </a:t>
            </a:r>
          </a:p>
          <a:p>
            <a:r>
              <a:rPr lang="en-US" sz="3600" b="1" i="1" dirty="0"/>
              <a:t>as a metaphor for the whole city.”</a:t>
            </a:r>
            <a:endParaRPr lang="en-US" sz="3600" b="1" i="1" dirty="0" smtClean="0"/>
          </a:p>
          <a:p>
            <a:pPr lvl="1"/>
            <a:endParaRPr lang="en-US" sz="3600" dirty="0" smtClean="0"/>
          </a:p>
          <a:p>
            <a:pPr lvl="1"/>
            <a:r>
              <a:rPr lang="en-US" sz="3600" dirty="0" smtClean="0"/>
              <a:t> </a:t>
            </a:r>
            <a:r>
              <a:rPr lang="en-US" sz="2800" dirty="0"/>
              <a:t>Elijah Anderson, </a:t>
            </a:r>
            <a:r>
              <a:rPr lang="en-US" sz="2800" i="1" dirty="0"/>
              <a:t>Code of the Street</a:t>
            </a:r>
          </a:p>
          <a:p>
            <a:endParaRPr lang="en-US" dirty="0" smtClean="0"/>
          </a:p>
          <a:p>
            <a:endParaRPr lang="en-US" dirty="0"/>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Ellie Seif</a:t>
            </a:r>
            <a:endParaRPr lang="en-US" sz="1100" b="0" i="1" dirty="0"/>
          </a:p>
        </p:txBody>
      </p:sp>
      <p:pic>
        <p:nvPicPr>
          <p:cNvPr id="5" name="Picture Placeholder 4" descr="G'town Ave Exhibit 08.jpg"/>
          <p:cNvPicPr>
            <a:picLocks noGrp="1" noChangeAspect="1"/>
          </p:cNvPicPr>
          <p:nvPr>
            <p:ph type="pic" idx="1"/>
          </p:nvPr>
        </p:nvPicPr>
        <p:blipFill>
          <a:blip r:embed="rId2"/>
          <a:srcRect t="-6444" b="-6444"/>
          <a:stretch>
            <a:fillRect/>
          </a:stretch>
        </p:blipFill>
        <p:spPr>
          <a:xfrm>
            <a:off x="997254" y="0"/>
            <a:ext cx="6807577" cy="5105683"/>
          </a:xfrm>
        </p:spPr>
      </p:pic>
      <p:sp>
        <p:nvSpPr>
          <p:cNvPr id="4" name="Text Placeholder 3"/>
          <p:cNvSpPr>
            <a:spLocks noGrp="1"/>
          </p:cNvSpPr>
          <p:nvPr>
            <p:ph type="body" sz="half" idx="2"/>
          </p:nvPr>
        </p:nvSpPr>
        <p:spPr/>
        <p:txBody>
          <a:bodyPr/>
          <a:lstStyle/>
          <a:p>
            <a:r>
              <a:rPr lang="en-US" b="1" dirty="0" smtClean="0"/>
              <a:t> 7600 Block</a:t>
            </a:r>
            <a:endParaRPr lang="en-US" dirty="0"/>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1100" b="0" i="1" dirty="0" smtClean="0"/>
              <a:t>Photograph by Ellie Seif</a:t>
            </a:r>
            <a:endParaRPr lang="en-US" sz="1100" b="0" i="1" dirty="0"/>
          </a:p>
        </p:txBody>
      </p:sp>
      <p:pic>
        <p:nvPicPr>
          <p:cNvPr id="5" name="Picture Placeholder 4" descr="G'town Ave Exhibit 09.jpg"/>
          <p:cNvPicPr>
            <a:picLocks noGrp="1" noChangeAspect="1"/>
          </p:cNvPicPr>
          <p:nvPr>
            <p:ph type="pic" idx="1"/>
          </p:nvPr>
        </p:nvPicPr>
        <p:blipFill>
          <a:blip r:embed="rId2"/>
          <a:srcRect t="-6444" b="-6444"/>
          <a:stretch>
            <a:fillRect/>
          </a:stretch>
        </p:blipFill>
        <p:spPr>
          <a:xfrm>
            <a:off x="1115786" y="0"/>
            <a:ext cx="6531428" cy="5003970"/>
          </a:xfrm>
        </p:spPr>
      </p:pic>
      <p:sp>
        <p:nvSpPr>
          <p:cNvPr id="4" name="Text Placeholder 3"/>
          <p:cNvSpPr>
            <a:spLocks noGrp="1"/>
          </p:cNvSpPr>
          <p:nvPr>
            <p:ph type="body" sz="half" idx="2"/>
          </p:nvPr>
        </p:nvSpPr>
        <p:spPr/>
        <p:txBody>
          <a:bodyPr>
            <a:normAutofit fontScale="85000" lnSpcReduction="10000"/>
          </a:bodyPr>
          <a:lstStyle/>
          <a:p>
            <a:r>
              <a:rPr lang="en-US" b="1" dirty="0" smtClean="0"/>
              <a:t> </a:t>
            </a:r>
            <a:r>
              <a:rPr lang="en-US" sz="1514" b="1" dirty="0" smtClean="0"/>
              <a:t>7200 Block</a:t>
            </a:r>
            <a:r>
              <a:rPr lang="en-US" sz="1514" dirty="0" smtClean="0"/>
              <a:t> </a:t>
            </a:r>
          </a:p>
          <a:p>
            <a:r>
              <a:rPr lang="en-US" sz="1514" dirty="0" smtClean="0"/>
              <a:t>Greg, Hat and Bill meet daily for their early morning get-together at the Wawa.</a:t>
            </a:r>
          </a:p>
          <a:p>
            <a:r>
              <a:rPr lang="en-US" sz="1514" dirty="0" smtClean="0"/>
              <a:t> </a:t>
            </a:r>
            <a:endParaRPr lang="en-US" sz="1514" dirty="0"/>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i="1" dirty="0" smtClean="0"/>
              <a:t>						</a:t>
            </a:r>
            <a:r>
              <a:rPr lang="en-US" sz="1100" b="0" i="1" dirty="0" smtClean="0"/>
              <a:t>	Photograph by Carolyn Johnson </a:t>
            </a:r>
            <a:endParaRPr lang="en-US" sz="1100" b="0" i="1" dirty="0"/>
          </a:p>
        </p:txBody>
      </p:sp>
      <p:pic>
        <p:nvPicPr>
          <p:cNvPr id="5" name="Picture Placeholder 4" descr="G'town Ave Exhibit 10.jpg"/>
          <p:cNvPicPr>
            <a:picLocks noGrp="1" noChangeAspect="1"/>
          </p:cNvPicPr>
          <p:nvPr>
            <p:ph type="pic" idx="1"/>
          </p:nvPr>
        </p:nvPicPr>
        <p:blipFill>
          <a:blip r:embed="rId2"/>
          <a:srcRect t="-6223" b="-6223"/>
          <a:stretch>
            <a:fillRect/>
          </a:stretch>
        </p:blipFill>
        <p:spPr>
          <a:xfrm>
            <a:off x="1324428" y="57772"/>
            <a:ext cx="6732587" cy="5049441"/>
          </a:xfrm>
        </p:spPr>
      </p:pic>
      <p:sp>
        <p:nvSpPr>
          <p:cNvPr id="4" name="Text Placeholder 3"/>
          <p:cNvSpPr>
            <a:spLocks noGrp="1"/>
          </p:cNvSpPr>
          <p:nvPr>
            <p:ph type="body" sz="half" idx="2"/>
          </p:nvPr>
        </p:nvSpPr>
        <p:spPr/>
        <p:txBody>
          <a:bodyPr>
            <a:normAutofit/>
          </a:bodyPr>
          <a:lstStyle/>
          <a:p>
            <a:r>
              <a:rPr lang="en-US" b="1" dirty="0" smtClean="0"/>
              <a:t>7200 Block</a:t>
            </a:r>
            <a:r>
              <a:rPr lang="en-US" dirty="0" smtClean="0"/>
              <a:t>     </a:t>
            </a:r>
          </a:p>
          <a:p>
            <a:r>
              <a:rPr lang="en-US" dirty="0" smtClean="0"/>
              <a:t>Behind the scenes at family owned </a:t>
            </a:r>
            <a:r>
              <a:rPr lang="en-US" dirty="0" err="1" smtClean="0"/>
              <a:t>Jyoti</a:t>
            </a:r>
            <a:r>
              <a:rPr lang="en-US" dirty="0" smtClean="0"/>
              <a:t> Indian Bistro.</a:t>
            </a:r>
          </a:p>
          <a:p>
            <a:endParaRPr lang="en-US" dirty="0"/>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Ellie Seif </a:t>
            </a:r>
            <a:endParaRPr lang="en-US" sz="1100" b="0" i="1" dirty="0"/>
          </a:p>
        </p:txBody>
      </p:sp>
      <p:pic>
        <p:nvPicPr>
          <p:cNvPr id="5" name="Picture Placeholder 4" descr="G'town Ave Exhibit 11.jpg"/>
          <p:cNvPicPr>
            <a:picLocks noGrp="1" noChangeAspect="1"/>
          </p:cNvPicPr>
          <p:nvPr>
            <p:ph type="pic" idx="1"/>
          </p:nvPr>
        </p:nvPicPr>
        <p:blipFill>
          <a:blip r:embed="rId2"/>
          <a:srcRect l="-38692" r="-38692"/>
          <a:stretch>
            <a:fillRect/>
          </a:stretch>
        </p:blipFill>
        <p:spPr>
          <a:xfrm>
            <a:off x="1297139" y="241414"/>
            <a:ext cx="6353741" cy="4765306"/>
          </a:xfrm>
        </p:spPr>
      </p:pic>
      <p:sp>
        <p:nvSpPr>
          <p:cNvPr id="4" name="Text Placeholder 3"/>
          <p:cNvSpPr>
            <a:spLocks noGrp="1"/>
          </p:cNvSpPr>
          <p:nvPr>
            <p:ph type="body" sz="half" idx="2"/>
          </p:nvPr>
        </p:nvSpPr>
        <p:spPr/>
        <p:txBody>
          <a:bodyPr>
            <a:normAutofit fontScale="77500" lnSpcReduction="20000"/>
          </a:bodyPr>
          <a:lstStyle/>
          <a:p>
            <a:r>
              <a:rPr lang="en-US" dirty="0" smtClean="0"/>
              <a:t> </a:t>
            </a:r>
            <a:r>
              <a:rPr lang="en-US" b="1" dirty="0" smtClean="0"/>
              <a:t> 7100 Block</a:t>
            </a:r>
            <a:r>
              <a:rPr lang="en-US" dirty="0" smtClean="0"/>
              <a:t> </a:t>
            </a:r>
          </a:p>
          <a:p>
            <a:r>
              <a:rPr lang="en-US" dirty="0" smtClean="0"/>
              <a:t>    A member of the final graduating class of    Germantown High School celebrates with his</a:t>
            </a:r>
          </a:p>
          <a:p>
            <a:r>
              <a:rPr lang="en-US" dirty="0" smtClean="0"/>
              <a:t>    family and looks forward to studying dance. </a:t>
            </a:r>
          </a:p>
          <a:p>
            <a:r>
              <a:rPr lang="en-US" dirty="0" smtClean="0"/>
              <a:t> </a:t>
            </a:r>
            <a:endParaRPr lang="en-US" dirty="0"/>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i="1" dirty="0" smtClean="0"/>
              <a:t>								</a:t>
            </a:r>
            <a:r>
              <a:rPr lang="en-US" sz="1100" b="0" i="1" dirty="0" smtClean="0"/>
              <a:t>Photograph by Ellie Seif</a:t>
            </a:r>
            <a:endParaRPr lang="en-US" sz="1100" b="0" i="1" dirty="0"/>
          </a:p>
        </p:txBody>
      </p:sp>
      <p:pic>
        <p:nvPicPr>
          <p:cNvPr id="5" name="Picture Placeholder 4" descr="G'town Ave Exhibit 12.jpg"/>
          <p:cNvPicPr>
            <a:picLocks noGrp="1" noChangeAspect="1"/>
          </p:cNvPicPr>
          <p:nvPr>
            <p:ph type="pic" idx="1"/>
          </p:nvPr>
        </p:nvPicPr>
        <p:blipFill>
          <a:blip r:embed="rId2"/>
          <a:srcRect t="-12305" b="-12305"/>
          <a:stretch>
            <a:fillRect/>
          </a:stretch>
        </p:blipFill>
        <p:spPr>
          <a:xfrm>
            <a:off x="539146" y="-181429"/>
            <a:ext cx="7724926" cy="5793695"/>
          </a:xfrm>
        </p:spPr>
      </p:pic>
      <p:sp>
        <p:nvSpPr>
          <p:cNvPr id="4" name="Text Placeholder 3"/>
          <p:cNvSpPr>
            <a:spLocks noGrp="1"/>
          </p:cNvSpPr>
          <p:nvPr>
            <p:ph type="body" sz="half" idx="2"/>
          </p:nvPr>
        </p:nvSpPr>
        <p:spPr/>
        <p:txBody>
          <a:bodyPr/>
          <a:lstStyle/>
          <a:p>
            <a:r>
              <a:rPr lang="en-US" b="1" dirty="0" smtClean="0"/>
              <a:t>5800 Block</a:t>
            </a:r>
            <a:endParaRPr lang="en-US" dirty="0" smtClean="0"/>
          </a:p>
          <a:p>
            <a:endParaRPr lang="en-US" dirty="0"/>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Ellie Seif</a:t>
            </a:r>
            <a:endParaRPr lang="en-US" sz="1100" b="0" i="1" dirty="0"/>
          </a:p>
        </p:txBody>
      </p:sp>
      <p:pic>
        <p:nvPicPr>
          <p:cNvPr id="5" name="Picture Placeholder 4" descr="G'town Ave Exhibit 13.jpg"/>
          <p:cNvPicPr>
            <a:picLocks noGrp="1" noChangeAspect="1"/>
          </p:cNvPicPr>
          <p:nvPr>
            <p:ph type="pic" idx="1"/>
          </p:nvPr>
        </p:nvPicPr>
        <p:blipFill>
          <a:blip r:embed="rId2"/>
          <a:srcRect t="-6444" b="-6444"/>
          <a:stretch>
            <a:fillRect/>
          </a:stretch>
        </p:blipFill>
        <p:spPr>
          <a:xfrm>
            <a:off x="975255" y="-190500"/>
            <a:ext cx="7156450" cy="5557838"/>
          </a:xfrm>
        </p:spPr>
      </p:pic>
      <p:sp>
        <p:nvSpPr>
          <p:cNvPr id="4" name="Text Placeholder 3"/>
          <p:cNvSpPr>
            <a:spLocks noGrp="1"/>
          </p:cNvSpPr>
          <p:nvPr>
            <p:ph type="body" sz="half" idx="2"/>
          </p:nvPr>
        </p:nvSpPr>
        <p:spPr/>
        <p:txBody>
          <a:bodyPr>
            <a:normAutofit lnSpcReduction="10000"/>
          </a:bodyPr>
          <a:lstStyle/>
          <a:p>
            <a:r>
              <a:rPr lang="en-US" b="1" dirty="0" smtClean="0"/>
              <a:t> 5800 Block</a:t>
            </a:r>
            <a:r>
              <a:rPr lang="en-US" dirty="0" smtClean="0"/>
              <a:t> </a:t>
            </a:r>
          </a:p>
          <a:p>
            <a:r>
              <a:rPr lang="en-US" dirty="0" smtClean="0"/>
              <a:t> 4-year-old, practicing his letters</a:t>
            </a:r>
          </a:p>
          <a:p>
            <a:r>
              <a:rPr lang="en-US" dirty="0" smtClean="0"/>
              <a:t> </a:t>
            </a:r>
            <a:endParaRPr lang="en-US" dirty="0"/>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Ellie Seif</a:t>
            </a:r>
            <a:endParaRPr lang="en-US" sz="1100" b="0" i="1" dirty="0"/>
          </a:p>
        </p:txBody>
      </p:sp>
      <p:pic>
        <p:nvPicPr>
          <p:cNvPr id="5" name="Picture Placeholder 4" descr="G'town Ave Exhibit 14.jpg"/>
          <p:cNvPicPr>
            <a:picLocks noGrp="1" noChangeAspect="1"/>
          </p:cNvPicPr>
          <p:nvPr>
            <p:ph type="pic" idx="1"/>
          </p:nvPr>
        </p:nvPicPr>
        <p:blipFill>
          <a:blip r:embed="rId2"/>
          <a:srcRect t="-6471" b="-6471"/>
          <a:stretch>
            <a:fillRect/>
          </a:stretch>
        </p:blipFill>
        <p:spPr>
          <a:xfrm>
            <a:off x="1143195" y="0"/>
            <a:ext cx="7011626" cy="5384675"/>
          </a:xfrm>
        </p:spPr>
      </p:pic>
      <p:sp>
        <p:nvSpPr>
          <p:cNvPr id="4" name="Text Placeholder 3"/>
          <p:cNvSpPr>
            <a:spLocks noGrp="1"/>
          </p:cNvSpPr>
          <p:nvPr>
            <p:ph type="body" sz="half" idx="2"/>
          </p:nvPr>
        </p:nvSpPr>
        <p:spPr>
          <a:xfrm>
            <a:off x="1792288" y="5367338"/>
            <a:ext cx="5486400" cy="1073376"/>
          </a:xfrm>
        </p:spPr>
        <p:txBody>
          <a:bodyPr>
            <a:normAutofit fontScale="92500" lnSpcReduction="10000"/>
          </a:bodyPr>
          <a:lstStyle/>
          <a:p>
            <a:r>
              <a:rPr lang="en-US" b="1" dirty="0" smtClean="0"/>
              <a:t> 4900 Block</a:t>
            </a:r>
            <a:r>
              <a:rPr lang="en-US" dirty="0" smtClean="0"/>
              <a:t>  </a:t>
            </a:r>
          </a:p>
          <a:p>
            <a:r>
              <a:rPr lang="en-US" dirty="0" smtClean="0"/>
              <a:t>These chairs had been occupied by two Muslim elders only moments before this photograph was taken.  They explained that having their pictures taken was against their beliefs but they  were happy to step inside so the </a:t>
            </a:r>
            <a:r>
              <a:rPr lang="en-US" dirty="0" err="1" smtClean="0"/>
              <a:t>masjid</a:t>
            </a:r>
            <a:r>
              <a:rPr lang="en-US" dirty="0" smtClean="0"/>
              <a:t> (mosque) could be photographed.</a:t>
            </a:r>
            <a:endParaRPr lang="en-US" dirty="0"/>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Ellie Seif</a:t>
            </a:r>
            <a:endParaRPr lang="en-US" sz="1100" b="0" i="1" dirty="0"/>
          </a:p>
        </p:txBody>
      </p:sp>
      <p:pic>
        <p:nvPicPr>
          <p:cNvPr id="5" name="Picture Placeholder 4" descr="G'town Ave Exhibit 15.jpg"/>
          <p:cNvPicPr>
            <a:picLocks noGrp="1" noChangeAspect="1"/>
          </p:cNvPicPr>
          <p:nvPr>
            <p:ph type="pic" idx="1"/>
          </p:nvPr>
        </p:nvPicPr>
        <p:blipFill>
          <a:blip r:embed="rId2"/>
          <a:srcRect t="-6471" b="-6471"/>
          <a:stretch>
            <a:fillRect/>
          </a:stretch>
        </p:blipFill>
        <p:spPr>
          <a:xfrm>
            <a:off x="733349" y="-181430"/>
            <a:ext cx="7398356" cy="5548767"/>
          </a:xfrm>
        </p:spPr>
      </p:pic>
      <p:sp>
        <p:nvSpPr>
          <p:cNvPr id="4" name="Text Placeholder 3"/>
          <p:cNvSpPr>
            <a:spLocks noGrp="1"/>
          </p:cNvSpPr>
          <p:nvPr>
            <p:ph type="body" sz="half" idx="2"/>
          </p:nvPr>
        </p:nvSpPr>
        <p:spPr/>
        <p:txBody>
          <a:bodyPr>
            <a:normAutofit fontScale="92500" lnSpcReduction="20000"/>
          </a:bodyPr>
          <a:lstStyle/>
          <a:p>
            <a:r>
              <a:rPr lang="en-US" b="1" dirty="0" smtClean="0"/>
              <a:t> 4900 Block</a:t>
            </a:r>
            <a:r>
              <a:rPr lang="en-US" dirty="0" smtClean="0"/>
              <a:t>  </a:t>
            </a:r>
          </a:p>
          <a:p>
            <a:r>
              <a:rPr lang="en-US" dirty="0" smtClean="0"/>
              <a:t>Five doors down from the </a:t>
            </a:r>
            <a:r>
              <a:rPr lang="en-US" dirty="0" err="1" smtClean="0"/>
              <a:t>masjid</a:t>
            </a:r>
            <a:r>
              <a:rPr lang="en-US" dirty="0" smtClean="0"/>
              <a:t> (mosque)  are two lifelong residents of the neighborhood.  The man in the background is the owner of Pop’s Dollar Plus Store. </a:t>
            </a:r>
            <a:endParaRPr lang="en-US" dirty="0"/>
          </a:p>
        </p:txBody>
      </p:sp>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a:t>
            </a:r>
            <a:br>
              <a:rPr lang="en-US" sz="1100" b="0" i="1" dirty="0" smtClean="0"/>
            </a:br>
            <a:r>
              <a:rPr lang="en-US" sz="1100" b="0" i="1" dirty="0" smtClean="0"/>
              <a:t>								Photograph by Ellie Seif</a:t>
            </a:r>
            <a:endParaRPr lang="en-US" sz="1100" b="0" i="1" dirty="0"/>
          </a:p>
        </p:txBody>
      </p:sp>
      <p:pic>
        <p:nvPicPr>
          <p:cNvPr id="5" name="Picture Placeholder 4" descr="G'town Ave Exhibit 16.jpg"/>
          <p:cNvPicPr>
            <a:picLocks noGrp="1" noChangeAspect="1"/>
          </p:cNvPicPr>
          <p:nvPr>
            <p:ph type="pic" idx="1"/>
          </p:nvPr>
        </p:nvPicPr>
        <p:blipFill>
          <a:blip r:embed="rId2"/>
          <a:srcRect t="-3286" b="-3286"/>
          <a:stretch>
            <a:fillRect/>
          </a:stretch>
        </p:blipFill>
        <p:spPr>
          <a:xfrm>
            <a:off x="1079500" y="-23870"/>
            <a:ext cx="6926111" cy="5194583"/>
          </a:xfrm>
        </p:spPr>
      </p:pic>
      <p:sp>
        <p:nvSpPr>
          <p:cNvPr id="4" name="Text Placeholder 3"/>
          <p:cNvSpPr>
            <a:spLocks noGrp="1"/>
          </p:cNvSpPr>
          <p:nvPr>
            <p:ph type="body" sz="half" idx="2"/>
          </p:nvPr>
        </p:nvSpPr>
        <p:spPr/>
        <p:txBody>
          <a:bodyPr/>
          <a:lstStyle/>
          <a:p>
            <a:r>
              <a:rPr lang="en-US" b="1" dirty="0" smtClean="0"/>
              <a:t> 4400 Block</a:t>
            </a:r>
            <a:r>
              <a:rPr lang="en-US" dirty="0" smtClean="0"/>
              <a:t> </a:t>
            </a:r>
          </a:p>
          <a:p>
            <a:r>
              <a:rPr lang="en-US" dirty="0" smtClean="0"/>
              <a:t>James and his wife operate this flea market under Roosevelt Blvd.  They also set out free goods for people in the neighborhood.</a:t>
            </a:r>
            <a:endParaRPr lang="en-US" dirty="0"/>
          </a:p>
        </p:txBody>
      </p:sp>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Carolyn Johnson</a:t>
            </a:r>
            <a:endParaRPr lang="en-US" sz="1100" b="0" i="1" dirty="0"/>
          </a:p>
        </p:txBody>
      </p:sp>
      <p:pic>
        <p:nvPicPr>
          <p:cNvPr id="5" name="Picture Placeholder 4" descr="G'town Ave Exhibit 17.jpg"/>
          <p:cNvPicPr>
            <a:picLocks noGrp="1" noChangeAspect="1"/>
          </p:cNvPicPr>
          <p:nvPr>
            <p:ph type="pic" idx="1"/>
          </p:nvPr>
        </p:nvPicPr>
        <p:blipFill>
          <a:blip r:embed="rId2"/>
          <a:srcRect t="-7831" b="-7831"/>
          <a:stretch>
            <a:fillRect/>
          </a:stretch>
        </p:blipFill>
        <p:spPr>
          <a:xfrm>
            <a:off x="945020" y="-199571"/>
            <a:ext cx="7246480" cy="5434861"/>
          </a:xfrm>
        </p:spPr>
      </p:pic>
      <p:sp>
        <p:nvSpPr>
          <p:cNvPr id="4" name="Text Placeholder 3"/>
          <p:cNvSpPr>
            <a:spLocks noGrp="1"/>
          </p:cNvSpPr>
          <p:nvPr>
            <p:ph type="body" sz="half" idx="2"/>
          </p:nvPr>
        </p:nvSpPr>
        <p:spPr/>
        <p:txBody>
          <a:bodyPr/>
          <a:lstStyle/>
          <a:p>
            <a:r>
              <a:rPr lang="en-US" b="1" dirty="0" smtClean="0"/>
              <a:t> 4100 Block</a:t>
            </a:r>
            <a:endParaRPr lang="en-US" dirty="0"/>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247798" y="175515"/>
            <a:ext cx="8896202" cy="6740308"/>
          </a:xfrm>
          <a:prstGeom prst="rect">
            <a:avLst/>
          </a:prstGeom>
        </p:spPr>
        <p:txBody>
          <a:bodyPr wrap="square">
            <a:spAutoFit/>
          </a:bodyPr>
          <a:lstStyle/>
          <a:p>
            <a:r>
              <a:rPr lang="en-US" dirty="0" smtClean="0"/>
              <a:t>	</a:t>
            </a:r>
          </a:p>
          <a:p>
            <a:r>
              <a:rPr lang="en-US" b="1" dirty="0" smtClean="0"/>
              <a:t>                                                               </a:t>
            </a:r>
            <a:r>
              <a:rPr lang="en-US" b="1" u="sng" dirty="0" smtClean="0"/>
              <a:t>  Introduction</a:t>
            </a:r>
          </a:p>
          <a:p>
            <a:endParaRPr lang="en-US" b="1" u="sng" dirty="0" smtClean="0"/>
          </a:p>
          <a:p>
            <a:r>
              <a:rPr lang="en-US" i="1" dirty="0" smtClean="0"/>
              <a:t>For more than forty years, we have lived in close proximity to Germantown Avenue, a street that stretches 8 ½ miles through diverse neighborhoods across Philadelphia. Surprisingly, in all these years, neither of us traveled the length of the Avenue.  This road, just blocks from our homes, was both extraordinarily familiar yet starkly unfamiliar.  It is also a street that offers entry into the daily lives of many different communities across our city.  Out of these two realizations, our project was born.</a:t>
            </a:r>
          </a:p>
          <a:p>
            <a:r>
              <a:rPr lang="en-US" i="1" dirty="0" smtClean="0"/>
              <a:t>	We </a:t>
            </a:r>
            <a:r>
              <a:rPr lang="en-US" i="1" dirty="0"/>
              <a:t>became interested in photographing the people along the Avenue, not architecture or landmarks. We wanted to know who lived, worked and hung out on the Avenue, and we explored it from one end to the other.  We allowed ourselves to be led by what we saw and felt.  We also opened ourselves up to the environment and became vulnerable and streetwise.  </a:t>
            </a:r>
            <a:endParaRPr lang="en-US" i="1" dirty="0" smtClean="0"/>
          </a:p>
          <a:p>
            <a:r>
              <a:rPr lang="en-US" i="1" dirty="0" smtClean="0"/>
              <a:t>	We </a:t>
            </a:r>
            <a:r>
              <a:rPr lang="en-US" i="1" dirty="0"/>
              <a:t>traveled along Germantown Avenue, introducing ourselves to people over the course of several months, and sharing our project with them. Our cameras gave us entree into their space and allowed us to engage them. The response from almost everyone was very positive, and we were overwhelmed by their sincerity and interest in what we were doing. Talking with so many people allowed us to learn about their lives.  In doing that, we also learned more about ourselves.</a:t>
            </a:r>
            <a:endParaRPr lang="en-US" i="1" dirty="0" smtClean="0"/>
          </a:p>
          <a:p>
            <a:r>
              <a:rPr lang="en-US" i="1" dirty="0" smtClean="0"/>
              <a:t>	We </a:t>
            </a:r>
            <a:r>
              <a:rPr lang="en-US" i="1" dirty="0"/>
              <a:t>have been privileged to hear peoples’ stories, capture their images, and reveal their humanity and individuality</a:t>
            </a:r>
            <a:r>
              <a:rPr lang="en-US" i="1" dirty="0" smtClean="0"/>
              <a:t>.</a:t>
            </a:r>
          </a:p>
          <a:p>
            <a:endParaRPr lang="en-US" i="1" dirty="0" smtClean="0"/>
          </a:p>
          <a:p>
            <a:r>
              <a:rPr lang="en-US" i="1" smtClean="0"/>
              <a:t>		 </a:t>
            </a:r>
            <a:r>
              <a:rPr lang="en-US" i="1" dirty="0" smtClean="0"/>
              <a:t>Carolyn Johnson								  Ellie Seif </a:t>
            </a:r>
          </a:p>
          <a:p>
            <a:endParaRPr lang="en-US" dirty="0"/>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1100" b="0" i="1" dirty="0" smtClean="0"/>
              <a:t>Photograph by Carolyn Johnson</a:t>
            </a:r>
            <a:endParaRPr lang="en-US" sz="1100" b="0" i="1" dirty="0"/>
          </a:p>
        </p:txBody>
      </p:sp>
      <p:pic>
        <p:nvPicPr>
          <p:cNvPr id="5" name="Picture Placeholder 4" descr="G'town Ave Exhibit 18.jpg"/>
          <p:cNvPicPr>
            <a:picLocks noGrp="1" noChangeAspect="1"/>
          </p:cNvPicPr>
          <p:nvPr>
            <p:ph type="pic" idx="1"/>
          </p:nvPr>
        </p:nvPicPr>
        <p:blipFill>
          <a:blip r:embed="rId2"/>
          <a:srcRect t="-7058" b="-7058"/>
          <a:stretch>
            <a:fillRect/>
          </a:stretch>
        </p:blipFill>
        <p:spPr>
          <a:xfrm>
            <a:off x="811969" y="-226786"/>
            <a:ext cx="7458830" cy="5594123"/>
          </a:xfrm>
        </p:spPr>
      </p:pic>
      <p:sp>
        <p:nvSpPr>
          <p:cNvPr id="4" name="Text Placeholder 3"/>
          <p:cNvSpPr>
            <a:spLocks noGrp="1"/>
          </p:cNvSpPr>
          <p:nvPr>
            <p:ph type="body" sz="half" idx="2"/>
          </p:nvPr>
        </p:nvSpPr>
        <p:spPr/>
        <p:txBody>
          <a:bodyPr>
            <a:normAutofit lnSpcReduction="10000"/>
          </a:bodyPr>
          <a:lstStyle/>
          <a:p>
            <a:r>
              <a:rPr lang="en-US" b="1" dirty="0" smtClean="0"/>
              <a:t>3800 Block</a:t>
            </a:r>
            <a:r>
              <a:rPr lang="en-US" dirty="0" smtClean="0"/>
              <a:t> </a:t>
            </a:r>
          </a:p>
          <a:p>
            <a:r>
              <a:rPr lang="en-US" dirty="0" smtClean="0"/>
              <a:t>Lee, 37, was killed last spring in a </a:t>
            </a:r>
          </a:p>
          <a:p>
            <a:r>
              <a:rPr lang="en-US" dirty="0" smtClean="0"/>
              <a:t>shoot-out on this corner, one block from his home.</a:t>
            </a:r>
          </a:p>
          <a:p>
            <a:endParaRPr lang="en-US" dirty="0"/>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Carolyn Johnson</a:t>
            </a:r>
            <a:endParaRPr lang="en-US" sz="1100" b="0" i="1" dirty="0"/>
          </a:p>
        </p:txBody>
      </p:sp>
      <p:pic>
        <p:nvPicPr>
          <p:cNvPr id="5" name="Picture Placeholder 4" descr="G'town Ave Exhibit 19.jpg"/>
          <p:cNvPicPr>
            <a:picLocks noGrp="1" noChangeAspect="1"/>
          </p:cNvPicPr>
          <p:nvPr>
            <p:ph type="pic" idx="1"/>
          </p:nvPr>
        </p:nvPicPr>
        <p:blipFill>
          <a:blip r:embed="rId2"/>
          <a:srcRect l="-8248" r="-8248"/>
          <a:stretch>
            <a:fillRect/>
          </a:stretch>
        </p:blipFill>
        <p:spPr>
          <a:xfrm>
            <a:off x="1061357" y="127252"/>
            <a:ext cx="6912429" cy="5009729"/>
          </a:xfrm>
        </p:spPr>
      </p:pic>
      <p:sp>
        <p:nvSpPr>
          <p:cNvPr id="4" name="Text Placeholder 3"/>
          <p:cNvSpPr>
            <a:spLocks noGrp="1"/>
          </p:cNvSpPr>
          <p:nvPr>
            <p:ph type="body" sz="half" idx="2"/>
          </p:nvPr>
        </p:nvSpPr>
        <p:spPr/>
        <p:txBody>
          <a:bodyPr>
            <a:normAutofit lnSpcReduction="10000"/>
          </a:bodyPr>
          <a:lstStyle/>
          <a:p>
            <a:r>
              <a:rPr lang="en-US" b="1" dirty="0" smtClean="0"/>
              <a:t> 3700  Block</a:t>
            </a:r>
            <a:r>
              <a:rPr lang="en-US" dirty="0" smtClean="0"/>
              <a:t> </a:t>
            </a:r>
          </a:p>
          <a:p>
            <a:r>
              <a:rPr lang="en-US" dirty="0" smtClean="0"/>
              <a:t>Vaughn and his friend sitting near the hair salon where she works.</a:t>
            </a:r>
          </a:p>
          <a:p>
            <a:r>
              <a:rPr lang="en-US" dirty="0" smtClean="0"/>
              <a:t> </a:t>
            </a:r>
            <a:endParaRPr lang="en-US" dirty="0"/>
          </a:p>
        </p:txBody>
      </p:sp>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972855" cy="566738"/>
          </a:xfrm>
        </p:spPr>
        <p:txBody>
          <a:bodyPr>
            <a:normAutofit/>
          </a:bodyPr>
          <a:lstStyle/>
          <a:p>
            <a:r>
              <a:rPr lang="en-US" sz="1100" b="0" i="1" dirty="0" smtClean="0"/>
              <a:t>								Photograph by Carolyn Johnson</a:t>
            </a:r>
            <a:endParaRPr lang="en-US" sz="1100" b="0" i="1" dirty="0"/>
          </a:p>
        </p:txBody>
      </p:sp>
      <p:pic>
        <p:nvPicPr>
          <p:cNvPr id="5" name="Picture Placeholder 4" descr="G'town Ave Exhibit 20.jpg"/>
          <p:cNvPicPr>
            <a:picLocks noGrp="1" noChangeAspect="1"/>
          </p:cNvPicPr>
          <p:nvPr>
            <p:ph type="pic" idx="1"/>
          </p:nvPr>
        </p:nvPicPr>
        <p:blipFill>
          <a:blip r:embed="rId2"/>
          <a:srcRect l="-493" r="-493"/>
          <a:stretch>
            <a:fillRect/>
          </a:stretch>
        </p:blipFill>
        <p:spPr>
          <a:xfrm>
            <a:off x="1260929" y="214256"/>
            <a:ext cx="6504214" cy="4878160"/>
          </a:xfrm>
        </p:spPr>
      </p:pic>
      <p:sp>
        <p:nvSpPr>
          <p:cNvPr id="4" name="Text Placeholder 3"/>
          <p:cNvSpPr>
            <a:spLocks noGrp="1"/>
          </p:cNvSpPr>
          <p:nvPr>
            <p:ph type="body" sz="half" idx="2"/>
          </p:nvPr>
        </p:nvSpPr>
        <p:spPr/>
        <p:txBody>
          <a:bodyPr/>
          <a:lstStyle/>
          <a:p>
            <a:r>
              <a:rPr lang="en-US" dirty="0" smtClean="0"/>
              <a:t> </a:t>
            </a:r>
            <a:r>
              <a:rPr lang="en-US" b="1" dirty="0" smtClean="0"/>
              <a:t>3700 Block</a:t>
            </a:r>
            <a:endParaRPr lang="en-US" dirty="0"/>
          </a:p>
        </p:txBody>
      </p:sp>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Ellie Seif</a:t>
            </a:r>
            <a:endParaRPr lang="en-US" sz="1100" b="0" i="1" dirty="0"/>
          </a:p>
        </p:txBody>
      </p:sp>
      <p:pic>
        <p:nvPicPr>
          <p:cNvPr id="5" name="Picture Placeholder 4" descr="G'town Ave Exhibit 21.jpg"/>
          <p:cNvPicPr>
            <a:picLocks noGrp="1" noChangeAspect="1"/>
          </p:cNvPicPr>
          <p:nvPr>
            <p:ph type="pic" idx="1"/>
          </p:nvPr>
        </p:nvPicPr>
        <p:blipFill>
          <a:blip r:embed="rId2"/>
          <a:srcRect t="-6444" b="-6444"/>
          <a:stretch>
            <a:fillRect/>
          </a:stretch>
        </p:blipFill>
        <p:spPr>
          <a:xfrm>
            <a:off x="997857" y="141004"/>
            <a:ext cx="6968446" cy="5226334"/>
          </a:xfrm>
        </p:spPr>
      </p:pic>
      <p:sp>
        <p:nvSpPr>
          <p:cNvPr id="4" name="Text Placeholder 3"/>
          <p:cNvSpPr>
            <a:spLocks noGrp="1"/>
          </p:cNvSpPr>
          <p:nvPr>
            <p:ph type="body" sz="half" idx="2"/>
          </p:nvPr>
        </p:nvSpPr>
        <p:spPr/>
        <p:txBody>
          <a:bodyPr/>
          <a:lstStyle/>
          <a:p>
            <a:r>
              <a:rPr lang="en-US" b="1" dirty="0" smtClean="0"/>
              <a:t> 3600  Block</a:t>
            </a:r>
            <a:r>
              <a:rPr lang="en-US" dirty="0" smtClean="0"/>
              <a:t> </a:t>
            </a:r>
          </a:p>
          <a:p>
            <a:r>
              <a:rPr lang="en-US" dirty="0" smtClean="0"/>
              <a:t> Intersection of Broad, Germantown and Erie.</a:t>
            </a:r>
            <a:endParaRPr lang="en-US" dirty="0"/>
          </a:p>
        </p:txBody>
      </p:sp>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a:t>
            </a:r>
            <a:br>
              <a:rPr lang="en-US" sz="1100" b="0" i="1" dirty="0" smtClean="0"/>
            </a:br>
            <a:r>
              <a:rPr lang="en-US" sz="1100" b="0" i="1" dirty="0" smtClean="0"/>
              <a:t>								Photograph by Ellie Seif</a:t>
            </a:r>
            <a:endParaRPr lang="en-US" sz="1100" b="0" i="1" dirty="0"/>
          </a:p>
        </p:txBody>
      </p:sp>
      <p:pic>
        <p:nvPicPr>
          <p:cNvPr id="5" name="Picture Placeholder 4" descr="G'town Ave Exhibit 22.jpg"/>
          <p:cNvPicPr>
            <a:picLocks noGrp="1" noChangeAspect="1"/>
          </p:cNvPicPr>
          <p:nvPr>
            <p:ph type="pic" idx="1"/>
          </p:nvPr>
        </p:nvPicPr>
        <p:blipFill>
          <a:blip r:embed="rId2"/>
          <a:srcRect l="-50376" r="-50376"/>
          <a:stretch>
            <a:fillRect/>
          </a:stretch>
        </p:blipFill>
        <p:spPr>
          <a:xfrm>
            <a:off x="1269999" y="221058"/>
            <a:ext cx="6514875" cy="4886156"/>
          </a:xfrm>
        </p:spPr>
      </p:pic>
      <p:sp>
        <p:nvSpPr>
          <p:cNvPr id="4" name="Text Placeholder 3"/>
          <p:cNvSpPr>
            <a:spLocks noGrp="1"/>
          </p:cNvSpPr>
          <p:nvPr>
            <p:ph type="body" sz="half" idx="2"/>
          </p:nvPr>
        </p:nvSpPr>
        <p:spPr/>
        <p:txBody>
          <a:bodyPr>
            <a:normAutofit fontScale="92500" lnSpcReduction="20000"/>
          </a:bodyPr>
          <a:lstStyle/>
          <a:p>
            <a:r>
              <a:rPr lang="en-US" b="1" dirty="0" smtClean="0"/>
              <a:t> 3500 Block</a:t>
            </a:r>
            <a:r>
              <a:rPr lang="en-US" dirty="0" smtClean="0"/>
              <a:t>  </a:t>
            </a:r>
          </a:p>
          <a:p>
            <a:r>
              <a:rPr lang="en-US" dirty="0" smtClean="0"/>
              <a:t>Godfather Greg passes 2-year-old Christopher to Grandpa Fred. Fred spends time with Christopher on his day off, wanting him to have a better life than he had.</a:t>
            </a:r>
            <a:endParaRPr lang="en-US" dirty="0"/>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Carolyn Johnson</a:t>
            </a:r>
            <a:endParaRPr lang="en-US" sz="1100" b="0" i="1" dirty="0"/>
          </a:p>
        </p:txBody>
      </p:sp>
      <p:pic>
        <p:nvPicPr>
          <p:cNvPr id="5" name="Picture Placeholder 4" descr="G'town Ave Exhibit 23.jpg"/>
          <p:cNvPicPr>
            <a:picLocks noGrp="1" noChangeAspect="1"/>
          </p:cNvPicPr>
          <p:nvPr>
            <p:ph type="pic" idx="1"/>
          </p:nvPr>
        </p:nvPicPr>
        <p:blipFill>
          <a:blip r:embed="rId2"/>
          <a:srcRect l="-6575" r="-6575"/>
          <a:stretch>
            <a:fillRect/>
          </a:stretch>
        </p:blipFill>
        <p:spPr>
          <a:xfrm>
            <a:off x="1288143" y="108857"/>
            <a:ext cx="6617531" cy="4963149"/>
          </a:xfrm>
        </p:spPr>
      </p:pic>
      <p:sp>
        <p:nvSpPr>
          <p:cNvPr id="4" name="Text Placeholder 3"/>
          <p:cNvSpPr>
            <a:spLocks noGrp="1"/>
          </p:cNvSpPr>
          <p:nvPr>
            <p:ph type="body" sz="half" idx="2"/>
          </p:nvPr>
        </p:nvSpPr>
        <p:spPr/>
        <p:txBody>
          <a:bodyPr/>
          <a:lstStyle/>
          <a:p>
            <a:r>
              <a:rPr lang="en-US" b="1" dirty="0" smtClean="0"/>
              <a:t> 3500 Block</a:t>
            </a:r>
            <a:endParaRPr lang="en-US" dirty="0"/>
          </a:p>
        </p:txBody>
      </p:sp>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Carolyn Johnson</a:t>
            </a:r>
            <a:endParaRPr lang="en-US" sz="1100" b="0" i="1" dirty="0"/>
          </a:p>
        </p:txBody>
      </p:sp>
      <p:pic>
        <p:nvPicPr>
          <p:cNvPr id="5" name="Picture Placeholder 4" descr="G'town Ave Exhibit 24.jpg"/>
          <p:cNvPicPr>
            <a:picLocks noGrp="1" noChangeAspect="1"/>
          </p:cNvPicPr>
          <p:nvPr>
            <p:ph type="pic" idx="1"/>
          </p:nvPr>
        </p:nvPicPr>
        <p:blipFill>
          <a:blip r:embed="rId2"/>
          <a:srcRect l="-46422" r="-46422"/>
          <a:stretch>
            <a:fillRect/>
          </a:stretch>
        </p:blipFill>
        <p:spPr>
          <a:xfrm>
            <a:off x="975255" y="217714"/>
            <a:ext cx="6483048" cy="4862286"/>
          </a:xfrm>
        </p:spPr>
      </p:pic>
      <p:sp>
        <p:nvSpPr>
          <p:cNvPr id="4" name="Text Placeholder 3"/>
          <p:cNvSpPr>
            <a:spLocks noGrp="1"/>
          </p:cNvSpPr>
          <p:nvPr>
            <p:ph type="body" sz="half" idx="2"/>
          </p:nvPr>
        </p:nvSpPr>
        <p:spPr/>
        <p:txBody>
          <a:bodyPr>
            <a:normAutofit lnSpcReduction="10000"/>
          </a:bodyPr>
          <a:lstStyle/>
          <a:p>
            <a:r>
              <a:rPr lang="en-US" dirty="0" smtClean="0"/>
              <a:t> </a:t>
            </a:r>
            <a:r>
              <a:rPr lang="en-US" b="1" dirty="0" smtClean="0"/>
              <a:t>3500 Block</a:t>
            </a:r>
            <a:r>
              <a:rPr lang="en-US" dirty="0" smtClean="0"/>
              <a:t> </a:t>
            </a:r>
          </a:p>
          <a:p>
            <a:r>
              <a:rPr lang="en-US" dirty="0" smtClean="0"/>
              <a:t>     Little boy poses with his new cement mixer.</a:t>
            </a:r>
          </a:p>
          <a:p>
            <a:r>
              <a:rPr lang="en-US" dirty="0" smtClean="0"/>
              <a:t> </a:t>
            </a:r>
            <a:endParaRPr lang="en-US" dirty="0"/>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Carolyn Johnson</a:t>
            </a:r>
            <a:endParaRPr lang="en-US" sz="1100" b="0" i="1" dirty="0"/>
          </a:p>
        </p:txBody>
      </p:sp>
      <p:pic>
        <p:nvPicPr>
          <p:cNvPr id="5" name="Picture Placeholder 4" descr="G'town Ave Exhibit 25.1psd"/>
          <p:cNvPicPr>
            <a:picLocks noGrp="1" noChangeAspect="1"/>
          </p:cNvPicPr>
          <p:nvPr>
            <p:ph type="pic" idx="1"/>
          </p:nvPr>
        </p:nvPicPr>
        <p:blipFill>
          <a:blip r:embed="rId2"/>
          <a:srcRect t="-2633" b="-2633"/>
          <a:stretch>
            <a:fillRect/>
          </a:stretch>
        </p:blipFill>
        <p:spPr>
          <a:xfrm>
            <a:off x="1018041" y="0"/>
            <a:ext cx="7283713" cy="5242385"/>
          </a:xfrm>
        </p:spPr>
      </p:pic>
      <p:sp>
        <p:nvSpPr>
          <p:cNvPr id="4" name="Text Placeholder 3"/>
          <p:cNvSpPr>
            <a:spLocks noGrp="1"/>
          </p:cNvSpPr>
          <p:nvPr>
            <p:ph type="body" sz="half" idx="2"/>
          </p:nvPr>
        </p:nvSpPr>
        <p:spPr/>
        <p:txBody>
          <a:bodyPr>
            <a:normAutofit fontScale="92500"/>
          </a:bodyPr>
          <a:lstStyle/>
          <a:p>
            <a:r>
              <a:rPr lang="en-US" b="1" dirty="0"/>
              <a:t> 2600 Block</a:t>
            </a:r>
            <a:r>
              <a:rPr lang="en-US" dirty="0"/>
              <a:t>  </a:t>
            </a:r>
          </a:p>
          <a:p>
            <a:r>
              <a:rPr lang="en-US" dirty="0"/>
              <a:t>Neighborhood woman in color coordinated outfit fits with this section   of North Philadelphia, which was</a:t>
            </a:r>
            <a:r>
              <a:rPr lang="en-US" dirty="0" smtClean="0"/>
              <a:t> recently </a:t>
            </a:r>
            <a:r>
              <a:rPr lang="en-US" dirty="0"/>
              <a:t>painted by the Mural Arts Program.</a:t>
            </a:r>
          </a:p>
        </p:txBody>
      </p:sp>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Ellie Seif</a:t>
            </a:r>
            <a:endParaRPr lang="en-US" sz="1100" b="0" i="1" dirty="0"/>
          </a:p>
        </p:txBody>
      </p:sp>
      <p:pic>
        <p:nvPicPr>
          <p:cNvPr id="5" name="Picture Placeholder 4" descr="G'town Ave Exhibit 26.jpg"/>
          <p:cNvPicPr>
            <a:picLocks noGrp="1" noChangeAspect="1"/>
          </p:cNvPicPr>
          <p:nvPr>
            <p:ph type="pic" idx="1"/>
          </p:nvPr>
        </p:nvPicPr>
        <p:blipFill>
          <a:blip r:embed="rId2"/>
          <a:srcRect t="-6444" b="-6444"/>
          <a:stretch>
            <a:fillRect/>
          </a:stretch>
        </p:blipFill>
        <p:spPr>
          <a:xfrm>
            <a:off x="1028534" y="-126927"/>
            <a:ext cx="7325687" cy="5494265"/>
          </a:xfrm>
        </p:spPr>
      </p:pic>
      <p:sp>
        <p:nvSpPr>
          <p:cNvPr id="4" name="Text Placeholder 3"/>
          <p:cNvSpPr>
            <a:spLocks noGrp="1"/>
          </p:cNvSpPr>
          <p:nvPr>
            <p:ph type="body" sz="half" idx="2"/>
          </p:nvPr>
        </p:nvSpPr>
        <p:spPr/>
        <p:txBody>
          <a:bodyPr/>
          <a:lstStyle/>
          <a:p>
            <a:r>
              <a:rPr lang="en-US" b="1" dirty="0"/>
              <a:t> 2600 Block</a:t>
            </a:r>
            <a:endParaRPr lang="en-US" dirty="0"/>
          </a:p>
        </p:txBody>
      </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Carolyn Johnson</a:t>
            </a:r>
            <a:endParaRPr lang="en-US" sz="1100" b="0" i="1" dirty="0"/>
          </a:p>
        </p:txBody>
      </p:sp>
      <p:pic>
        <p:nvPicPr>
          <p:cNvPr id="5" name="Picture Placeholder 4" descr="G'town Ave Exhibit 27.jpg"/>
          <p:cNvPicPr>
            <a:picLocks noGrp="1" noChangeAspect="1"/>
          </p:cNvPicPr>
          <p:nvPr>
            <p:ph type="pic" idx="1"/>
          </p:nvPr>
        </p:nvPicPr>
        <p:blipFill>
          <a:blip r:embed="rId2"/>
          <a:srcRect t="-328" b="-328"/>
          <a:stretch>
            <a:fillRect/>
          </a:stretch>
        </p:blipFill>
        <p:spPr>
          <a:xfrm>
            <a:off x="1311104" y="133703"/>
            <a:ext cx="6665297" cy="4998973"/>
          </a:xfrm>
        </p:spPr>
      </p:pic>
      <p:sp>
        <p:nvSpPr>
          <p:cNvPr id="4" name="Text Placeholder 3"/>
          <p:cNvSpPr>
            <a:spLocks noGrp="1"/>
          </p:cNvSpPr>
          <p:nvPr>
            <p:ph type="body" sz="half" idx="2"/>
          </p:nvPr>
        </p:nvSpPr>
        <p:spPr/>
        <p:txBody>
          <a:bodyPr>
            <a:normAutofit fontScale="92500" lnSpcReduction="20000"/>
          </a:bodyPr>
          <a:lstStyle/>
          <a:p>
            <a:r>
              <a:rPr lang="en-US" b="1" dirty="0"/>
              <a:t> </a:t>
            </a:r>
            <a:endParaRPr lang="en-US" dirty="0" smtClean="0"/>
          </a:p>
          <a:p>
            <a:r>
              <a:rPr lang="en-US" b="1" dirty="0" smtClean="0"/>
              <a:t> </a:t>
            </a:r>
            <a:r>
              <a:rPr lang="en-US" b="1" dirty="0"/>
              <a:t>2600 Block</a:t>
            </a:r>
            <a:endParaRPr lang="en-US" dirty="0"/>
          </a:p>
          <a:p>
            <a:r>
              <a:rPr lang="en-US" dirty="0"/>
              <a:t>Mother, originally from Thailand, buys her two daughters treats on a steamy summer evening.</a:t>
            </a:r>
          </a:p>
          <a:p>
            <a:endParaRPr lang="en-US" dirty="0"/>
          </a:p>
        </p:txBody>
      </p:sp>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r>
              <a:rPr lang="en-US" dirty="0" smtClean="0"/>
              <a:t>                                 </a:t>
            </a:r>
            <a:r>
              <a:rPr lang="en-US" sz="1400" i="1" dirty="0" smtClean="0"/>
              <a:t>Carolyn, Fred and Christopher</a:t>
            </a:r>
            <a:endParaRPr lang="en-US" sz="1400" i="1" dirty="0"/>
          </a:p>
        </p:txBody>
      </p:sp>
      <p:sp>
        <p:nvSpPr>
          <p:cNvPr id="14" name="Subtitle 13"/>
          <p:cNvSpPr>
            <a:spLocks noGrp="1"/>
          </p:cNvSpPr>
          <p:nvPr>
            <p:ph type="subTitle" idx="1"/>
          </p:nvPr>
        </p:nvSpPr>
        <p:spPr>
          <a:xfrm>
            <a:off x="1371599" y="3886199"/>
            <a:ext cx="6671733" cy="2421467"/>
          </a:xfrm>
        </p:spPr>
        <p:txBody>
          <a:bodyPr>
            <a:normAutofit/>
          </a:bodyPr>
          <a:lstStyle/>
          <a:p>
            <a:r>
              <a:rPr lang="en-US" sz="1400" i="1" dirty="0" smtClean="0"/>
              <a:t>                                                                                                      </a:t>
            </a:r>
          </a:p>
          <a:p>
            <a:endParaRPr lang="en-US" sz="1400" i="1" dirty="0" smtClean="0"/>
          </a:p>
          <a:p>
            <a:endParaRPr lang="en-US" sz="1400" i="1" dirty="0" smtClean="0"/>
          </a:p>
          <a:p>
            <a:endParaRPr lang="en-US" sz="1400" i="1" dirty="0" smtClean="0"/>
          </a:p>
          <a:p>
            <a:endParaRPr lang="en-US" sz="1400" i="1" dirty="0" smtClean="0"/>
          </a:p>
          <a:p>
            <a:r>
              <a:rPr lang="en-US" sz="1400" i="1" dirty="0" smtClean="0"/>
              <a:t>                                                                                                     </a:t>
            </a:r>
          </a:p>
          <a:p>
            <a:endParaRPr lang="en-US" sz="1400" i="1" dirty="0" smtClean="0"/>
          </a:p>
          <a:p>
            <a:r>
              <a:rPr lang="en-US" sz="1400" i="1" dirty="0" smtClean="0"/>
              <a:t>								  Ellie, Greg and Christopher</a:t>
            </a:r>
          </a:p>
          <a:p>
            <a:r>
              <a:rPr lang="en-US" sz="1400" i="1" dirty="0" smtClean="0"/>
              <a:t>                    </a:t>
            </a:r>
            <a:endParaRPr lang="en-US" sz="1400" i="1" dirty="0"/>
          </a:p>
        </p:txBody>
      </p:sp>
      <p:pic>
        <p:nvPicPr>
          <p:cNvPr id="6" name="Picture 5" descr="G'town Ave Exhibit 02.jpg"/>
          <p:cNvPicPr>
            <a:picLocks noChangeAspect="1"/>
          </p:cNvPicPr>
          <p:nvPr/>
        </p:nvPicPr>
        <p:blipFill>
          <a:blip r:embed="rId2"/>
          <a:stretch>
            <a:fillRect/>
          </a:stretch>
        </p:blipFill>
        <p:spPr>
          <a:xfrm>
            <a:off x="388032" y="3789363"/>
            <a:ext cx="3902075" cy="2600325"/>
          </a:xfrm>
          <a:prstGeom prst="rect">
            <a:avLst/>
          </a:prstGeom>
        </p:spPr>
      </p:pic>
      <p:pic>
        <p:nvPicPr>
          <p:cNvPr id="8" name="Picture 7" descr="G'town Ave Exhibit 01.jpg"/>
          <p:cNvPicPr>
            <a:picLocks noChangeAspect="1"/>
          </p:cNvPicPr>
          <p:nvPr/>
        </p:nvPicPr>
        <p:blipFill>
          <a:blip r:embed="rId3"/>
          <a:stretch>
            <a:fillRect/>
          </a:stretch>
        </p:blipFill>
        <p:spPr>
          <a:xfrm>
            <a:off x="471368" y="543606"/>
            <a:ext cx="3818739" cy="2694894"/>
          </a:xfrm>
          <a:prstGeom prst="rect">
            <a:avLst/>
          </a:prstGeom>
        </p:spPr>
      </p:pic>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Carolyn Johnson</a:t>
            </a:r>
            <a:endParaRPr lang="en-US" sz="1100" b="0" i="1" dirty="0"/>
          </a:p>
        </p:txBody>
      </p:sp>
      <p:pic>
        <p:nvPicPr>
          <p:cNvPr id="5" name="Picture Placeholder 4" descr="G'town Ave Exhibit 28.jpg"/>
          <p:cNvPicPr>
            <a:picLocks noGrp="1" noChangeAspect="1"/>
          </p:cNvPicPr>
          <p:nvPr>
            <p:ph type="pic" idx="1"/>
          </p:nvPr>
        </p:nvPicPr>
        <p:blipFill>
          <a:blip r:embed="rId2"/>
          <a:srcRect l="-49944" r="-49944"/>
          <a:stretch>
            <a:fillRect/>
          </a:stretch>
        </p:blipFill>
        <p:spPr>
          <a:xfrm>
            <a:off x="1246534" y="125955"/>
            <a:ext cx="6519962" cy="4889972"/>
          </a:xfrm>
        </p:spPr>
      </p:pic>
      <p:sp>
        <p:nvSpPr>
          <p:cNvPr id="4" name="Text Placeholder 3"/>
          <p:cNvSpPr>
            <a:spLocks noGrp="1"/>
          </p:cNvSpPr>
          <p:nvPr>
            <p:ph type="body" sz="half" idx="2"/>
          </p:nvPr>
        </p:nvSpPr>
        <p:spPr/>
        <p:txBody>
          <a:bodyPr>
            <a:normAutofit/>
          </a:bodyPr>
          <a:lstStyle/>
          <a:p>
            <a:r>
              <a:rPr lang="en-US" b="1" dirty="0" smtClean="0"/>
              <a:t>   </a:t>
            </a:r>
            <a:r>
              <a:rPr lang="en-US" b="1" dirty="0"/>
              <a:t>2500 Block</a:t>
            </a:r>
            <a:r>
              <a:rPr lang="en-US" dirty="0"/>
              <a:t> </a:t>
            </a:r>
          </a:p>
          <a:p>
            <a:r>
              <a:rPr lang="en-US" dirty="0"/>
              <a:t>Exuberant woman on her way to Friday prayer, walked through a Village of Arts and Humanities park, and asked to have her picture taken.</a:t>
            </a:r>
            <a:r>
              <a:rPr lang="en-US" dirty="0" smtClean="0"/>
              <a:t> </a:t>
            </a:r>
            <a:endParaRPr lang="en-US" dirty="0"/>
          </a:p>
        </p:txBody>
      </p:sp>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Carolyn Johnson</a:t>
            </a:r>
            <a:endParaRPr lang="en-US" sz="1100" b="0" i="1" dirty="0"/>
          </a:p>
        </p:txBody>
      </p:sp>
      <p:pic>
        <p:nvPicPr>
          <p:cNvPr id="5" name="Picture Placeholder 4" descr="G'town Ave Exhibit 29.jpg"/>
          <p:cNvPicPr>
            <a:picLocks noGrp="1" noChangeAspect="1"/>
          </p:cNvPicPr>
          <p:nvPr>
            <p:ph type="pic" idx="1"/>
          </p:nvPr>
        </p:nvPicPr>
        <p:blipFill>
          <a:blip r:embed="rId2"/>
          <a:srcRect l="-38889" r="-38889"/>
          <a:stretch>
            <a:fillRect/>
          </a:stretch>
        </p:blipFill>
        <p:spPr>
          <a:xfrm>
            <a:off x="1199176" y="167940"/>
            <a:ext cx="6647636" cy="4985727"/>
          </a:xfrm>
        </p:spPr>
      </p:pic>
      <p:sp>
        <p:nvSpPr>
          <p:cNvPr id="4" name="Text Placeholder 3"/>
          <p:cNvSpPr>
            <a:spLocks noGrp="1"/>
          </p:cNvSpPr>
          <p:nvPr>
            <p:ph type="body" sz="half" idx="2"/>
          </p:nvPr>
        </p:nvSpPr>
        <p:spPr/>
        <p:txBody>
          <a:bodyPr/>
          <a:lstStyle/>
          <a:p>
            <a:r>
              <a:rPr lang="en-US" b="1" dirty="0"/>
              <a:t> 2500 Block</a:t>
            </a:r>
            <a:r>
              <a:rPr lang="en-US" dirty="0"/>
              <a:t> </a:t>
            </a:r>
          </a:p>
          <a:p>
            <a:r>
              <a:rPr lang="en-US" dirty="0"/>
              <a:t>Despite crippling arthritis, this woman works to keep the neighborhood beautiful.</a:t>
            </a:r>
          </a:p>
        </p:txBody>
      </p:sp>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Carolyn Johnson</a:t>
            </a:r>
            <a:endParaRPr lang="en-US" sz="1100" b="0" i="1" dirty="0"/>
          </a:p>
        </p:txBody>
      </p:sp>
      <p:pic>
        <p:nvPicPr>
          <p:cNvPr id="5" name="Picture Placeholder 4" descr="G'town Ave Exhibit 30.jpg"/>
          <p:cNvPicPr>
            <a:picLocks noGrp="1" noChangeAspect="1"/>
          </p:cNvPicPr>
          <p:nvPr>
            <p:ph type="pic" idx="1"/>
          </p:nvPr>
        </p:nvPicPr>
        <p:blipFill>
          <a:blip r:embed="rId2"/>
          <a:srcRect t="-6637" b="-6637"/>
          <a:stretch>
            <a:fillRect/>
          </a:stretch>
        </p:blipFill>
        <p:spPr>
          <a:xfrm>
            <a:off x="1269927" y="221004"/>
            <a:ext cx="6861777" cy="5146333"/>
          </a:xfrm>
        </p:spPr>
      </p:pic>
      <p:sp>
        <p:nvSpPr>
          <p:cNvPr id="4" name="Text Placeholder 3"/>
          <p:cNvSpPr>
            <a:spLocks noGrp="1"/>
          </p:cNvSpPr>
          <p:nvPr>
            <p:ph type="body" sz="half" idx="2"/>
          </p:nvPr>
        </p:nvSpPr>
        <p:spPr/>
        <p:txBody>
          <a:bodyPr>
            <a:normAutofit lnSpcReduction="10000"/>
          </a:bodyPr>
          <a:lstStyle/>
          <a:p>
            <a:r>
              <a:rPr lang="en-US" b="1" dirty="0" smtClean="0"/>
              <a:t> </a:t>
            </a:r>
          </a:p>
          <a:p>
            <a:r>
              <a:rPr lang="en-US" b="1" dirty="0" smtClean="0"/>
              <a:t>2100 </a:t>
            </a:r>
            <a:r>
              <a:rPr lang="en-US" b="1" dirty="0"/>
              <a:t>Block</a:t>
            </a:r>
            <a:r>
              <a:rPr lang="en-US" dirty="0"/>
              <a:t> </a:t>
            </a:r>
          </a:p>
          <a:p>
            <a:r>
              <a:rPr lang="en-US" dirty="0"/>
              <a:t>Two men enter this Spanish speaking church on Sunday morning.</a:t>
            </a:r>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dirty="0" smtClean="0"/>
              <a:t>							Photograph by Carolyn Johnson</a:t>
            </a:r>
            <a:endParaRPr lang="en-US" sz="1100" dirty="0"/>
          </a:p>
        </p:txBody>
      </p:sp>
      <p:pic>
        <p:nvPicPr>
          <p:cNvPr id="5" name="Picture Placeholder 4" descr="G'town Ave Exhibit 31.jpg"/>
          <p:cNvPicPr>
            <a:picLocks noGrp="1" noChangeAspect="1"/>
          </p:cNvPicPr>
          <p:nvPr>
            <p:ph type="pic" idx="1"/>
          </p:nvPr>
        </p:nvPicPr>
        <p:blipFill>
          <a:blip r:embed="rId2"/>
          <a:srcRect l="-16150" r="-16150"/>
          <a:stretch>
            <a:fillRect/>
          </a:stretch>
        </p:blipFill>
        <p:spPr>
          <a:xfrm>
            <a:off x="1081012" y="84632"/>
            <a:ext cx="6884893" cy="4953577"/>
          </a:xfrm>
        </p:spPr>
      </p:pic>
      <p:sp>
        <p:nvSpPr>
          <p:cNvPr id="4" name="Text Placeholder 3"/>
          <p:cNvSpPr>
            <a:spLocks noGrp="1"/>
          </p:cNvSpPr>
          <p:nvPr>
            <p:ph type="body" sz="half" idx="2"/>
          </p:nvPr>
        </p:nvSpPr>
        <p:spPr>
          <a:xfrm>
            <a:off x="1792287" y="5367338"/>
            <a:ext cx="5732817" cy="1087868"/>
          </a:xfrm>
        </p:spPr>
        <p:txBody>
          <a:bodyPr>
            <a:noAutofit/>
          </a:bodyPr>
          <a:lstStyle/>
          <a:p>
            <a:r>
              <a:rPr lang="en-US" b="1" dirty="0"/>
              <a:t> 1500 Block</a:t>
            </a:r>
            <a:r>
              <a:rPr lang="en-US" dirty="0"/>
              <a:t> </a:t>
            </a:r>
          </a:p>
          <a:p>
            <a:r>
              <a:rPr lang="en-US" dirty="0"/>
              <a:t>Women gather for Friday prayer at the</a:t>
            </a:r>
            <a:r>
              <a:rPr lang="en-US" dirty="0" smtClean="0"/>
              <a:t> Al </a:t>
            </a:r>
            <a:r>
              <a:rPr lang="en-US" dirty="0" err="1"/>
              <a:t>Aqsa</a:t>
            </a:r>
            <a:r>
              <a:rPr lang="en-US" dirty="0"/>
              <a:t> Mosque, which draws members from Philadelphia and Muslims immigrating to Philadelphia </a:t>
            </a:r>
            <a:r>
              <a:rPr lang="en-US" dirty="0" smtClean="0"/>
              <a:t>from</a:t>
            </a:r>
            <a:r>
              <a:rPr lang="en-US" dirty="0"/>
              <a:t> </a:t>
            </a:r>
            <a:r>
              <a:rPr lang="en-US" dirty="0" smtClean="0"/>
              <a:t>around </a:t>
            </a:r>
            <a:r>
              <a:rPr lang="en-US" dirty="0"/>
              <a:t>the world.</a:t>
            </a:r>
          </a:p>
        </p:txBody>
      </p:sp>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Ellie Seif</a:t>
            </a:r>
            <a:endParaRPr lang="en-US" sz="1100" b="0" i="1" dirty="0"/>
          </a:p>
        </p:txBody>
      </p:sp>
      <p:pic>
        <p:nvPicPr>
          <p:cNvPr id="5" name="Picture Placeholder 4" descr="G'town Ave Exhibit 32.jpg"/>
          <p:cNvPicPr>
            <a:picLocks noGrp="1" noChangeAspect="1"/>
          </p:cNvPicPr>
          <p:nvPr>
            <p:ph type="pic" idx="1"/>
          </p:nvPr>
        </p:nvPicPr>
        <p:blipFill>
          <a:blip r:embed="rId2"/>
          <a:srcRect t="-6444" b="-6444"/>
          <a:stretch>
            <a:fillRect/>
          </a:stretch>
        </p:blipFill>
        <p:spPr>
          <a:xfrm>
            <a:off x="818630" y="-175210"/>
            <a:ext cx="7390062" cy="5542547"/>
          </a:xfrm>
        </p:spPr>
      </p:pic>
      <p:sp>
        <p:nvSpPr>
          <p:cNvPr id="4" name="Text Placeholder 3"/>
          <p:cNvSpPr>
            <a:spLocks noGrp="1"/>
          </p:cNvSpPr>
          <p:nvPr>
            <p:ph type="body" sz="half" idx="2"/>
          </p:nvPr>
        </p:nvSpPr>
        <p:spPr>
          <a:xfrm>
            <a:off x="1792288" y="5367338"/>
            <a:ext cx="5486400" cy="804862"/>
          </a:xfrm>
        </p:spPr>
        <p:txBody>
          <a:bodyPr/>
          <a:lstStyle/>
          <a:p>
            <a:r>
              <a:rPr lang="en-US" b="1" dirty="0"/>
              <a:t> 1200 Block</a:t>
            </a:r>
            <a:r>
              <a:rPr lang="en-US" dirty="0"/>
              <a:t> </a:t>
            </a:r>
          </a:p>
          <a:p>
            <a:r>
              <a:rPr lang="en-US" dirty="0"/>
              <a:t> Young couple who recently moved into Old Kensington and said, “We love living here.”</a:t>
            </a:r>
          </a:p>
        </p:txBody>
      </p:sp>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Ellie Seif</a:t>
            </a:r>
            <a:endParaRPr lang="en-US" sz="1100" b="0" i="1" dirty="0"/>
          </a:p>
        </p:txBody>
      </p:sp>
      <p:sp>
        <p:nvSpPr>
          <p:cNvPr id="4" name="Text Placeholder 3"/>
          <p:cNvSpPr>
            <a:spLocks noGrp="1"/>
          </p:cNvSpPr>
          <p:nvPr>
            <p:ph type="body" sz="half" idx="2"/>
          </p:nvPr>
        </p:nvSpPr>
        <p:spPr/>
        <p:txBody>
          <a:bodyPr>
            <a:normAutofit lnSpcReduction="10000"/>
          </a:bodyPr>
          <a:lstStyle/>
          <a:p>
            <a:r>
              <a:rPr lang="en-US" b="1" dirty="0"/>
              <a:t> </a:t>
            </a:r>
            <a:endParaRPr lang="en-US" dirty="0" smtClean="0"/>
          </a:p>
          <a:p>
            <a:r>
              <a:rPr lang="en-US" b="1" dirty="0" smtClean="0"/>
              <a:t> </a:t>
            </a:r>
            <a:r>
              <a:rPr lang="en-US" b="1" dirty="0"/>
              <a:t>1000 Block</a:t>
            </a:r>
            <a:r>
              <a:rPr lang="en-US" dirty="0"/>
              <a:t> </a:t>
            </a:r>
          </a:p>
          <a:p>
            <a:r>
              <a:rPr lang="en-US" dirty="0"/>
              <a:t>North Shore Beach Club hidden behind a brick wall in Northern Liberties.</a:t>
            </a:r>
          </a:p>
        </p:txBody>
      </p:sp>
      <p:pic>
        <p:nvPicPr>
          <p:cNvPr id="9" name="Picture Placeholder 8" descr="G'town Ave Exhibit 33 copy.jpg"/>
          <p:cNvPicPr>
            <a:picLocks noGrp="1" noChangeAspect="1"/>
          </p:cNvPicPr>
          <p:nvPr>
            <p:ph type="pic" idx="1"/>
          </p:nvPr>
        </p:nvPicPr>
        <p:blipFill>
          <a:blip r:embed="rId2"/>
          <a:srcRect t="-6444" b="-6444"/>
          <a:stretch>
            <a:fillRect/>
          </a:stretch>
        </p:blipFill>
        <p:spPr>
          <a:xfrm>
            <a:off x="1039031" y="-28582"/>
            <a:ext cx="7094799" cy="5321099"/>
          </a:xfrm>
        </p:spPr>
      </p:pic>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Carolyn Johnson</a:t>
            </a:r>
            <a:endParaRPr lang="en-US" sz="1100" b="0" i="1" dirty="0"/>
          </a:p>
        </p:txBody>
      </p:sp>
      <p:pic>
        <p:nvPicPr>
          <p:cNvPr id="5" name="Picture Placeholder 4" descr="G'town Ave Exhibit 34.jpg"/>
          <p:cNvPicPr>
            <a:picLocks noGrp="1" noChangeAspect="1"/>
          </p:cNvPicPr>
          <p:nvPr>
            <p:ph type="pic" idx="1"/>
          </p:nvPr>
        </p:nvPicPr>
        <p:blipFill>
          <a:blip r:embed="rId2"/>
          <a:srcRect t="-460" b="-460"/>
          <a:stretch>
            <a:fillRect/>
          </a:stretch>
        </p:blipFill>
        <p:spPr>
          <a:xfrm>
            <a:off x="1283145" y="115459"/>
            <a:ext cx="6588304" cy="5056687"/>
          </a:xfrm>
        </p:spPr>
      </p:pic>
      <p:sp>
        <p:nvSpPr>
          <p:cNvPr id="4" name="Text Placeholder 3"/>
          <p:cNvSpPr>
            <a:spLocks noGrp="1"/>
          </p:cNvSpPr>
          <p:nvPr>
            <p:ph type="body" sz="half" idx="2"/>
          </p:nvPr>
        </p:nvSpPr>
        <p:spPr/>
        <p:txBody>
          <a:bodyPr>
            <a:normAutofit/>
          </a:bodyPr>
          <a:lstStyle/>
          <a:p>
            <a:r>
              <a:rPr lang="en-US" b="1" dirty="0"/>
              <a:t> 1000 Block</a:t>
            </a:r>
            <a:r>
              <a:rPr lang="en-US" dirty="0"/>
              <a:t> </a:t>
            </a:r>
          </a:p>
          <a:p>
            <a:r>
              <a:rPr lang="en-US" dirty="0"/>
              <a:t>Underneath I-95 where Germantown</a:t>
            </a:r>
            <a:r>
              <a:rPr lang="en-US" dirty="0" smtClean="0"/>
              <a:t> Ave</a:t>
            </a:r>
            <a:r>
              <a:rPr lang="en-US" dirty="0"/>
              <a:t>. ends… or begins.</a:t>
            </a:r>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Gtn Ave Reception_9.psd"/>
          <p:cNvPicPr>
            <a:picLocks noChangeAspect="1"/>
          </p:cNvPicPr>
          <p:nvPr/>
        </p:nvPicPr>
        <p:blipFill>
          <a:blip r:embed="rId2"/>
          <a:stretch>
            <a:fillRect/>
          </a:stretch>
        </p:blipFill>
        <p:spPr>
          <a:xfrm>
            <a:off x="2919413" y="0"/>
            <a:ext cx="3892550" cy="6858000"/>
          </a:xfrm>
          <a:prstGeom prst="rect">
            <a:avLst/>
          </a:prstGeom>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Ellie Seif</a:t>
            </a:r>
            <a:endParaRPr lang="en-US" sz="1100" b="0" i="1" dirty="0"/>
          </a:p>
        </p:txBody>
      </p:sp>
      <p:pic>
        <p:nvPicPr>
          <p:cNvPr id="5" name="Picture Placeholder 4" descr="G'town Ave Exhibit 03.jpg"/>
          <p:cNvPicPr>
            <a:picLocks noGrp="1" noChangeAspect="1"/>
          </p:cNvPicPr>
          <p:nvPr>
            <p:ph type="pic" idx="1"/>
          </p:nvPr>
        </p:nvPicPr>
        <p:blipFill>
          <a:blip r:embed="rId2"/>
          <a:srcRect t="-6485" b="-6485"/>
          <a:stretch>
            <a:fillRect/>
          </a:stretch>
        </p:blipFill>
        <p:spPr>
          <a:xfrm>
            <a:off x="916214" y="-139870"/>
            <a:ext cx="7366000" cy="5524501"/>
          </a:xfrm>
        </p:spPr>
      </p:pic>
      <p:sp>
        <p:nvSpPr>
          <p:cNvPr id="4" name="Text Placeholder 3"/>
          <p:cNvSpPr>
            <a:spLocks noGrp="1"/>
          </p:cNvSpPr>
          <p:nvPr>
            <p:ph type="body" sz="half" idx="2"/>
          </p:nvPr>
        </p:nvSpPr>
        <p:spPr/>
        <p:txBody>
          <a:bodyPr>
            <a:normAutofit lnSpcReduction="10000"/>
          </a:bodyPr>
          <a:lstStyle/>
          <a:p>
            <a:r>
              <a:rPr lang="en-US" b="1" dirty="0" smtClean="0"/>
              <a:t> 8600 Block</a:t>
            </a:r>
            <a:r>
              <a:rPr lang="en-US" dirty="0" smtClean="0"/>
              <a:t>  </a:t>
            </a:r>
          </a:p>
          <a:p>
            <a:r>
              <a:rPr lang="en-US" dirty="0" smtClean="0"/>
              <a:t>Early morning at the Top of the Hill - Chestnut Hill Bus and Train Stations</a:t>
            </a:r>
          </a:p>
          <a:p>
            <a:r>
              <a:rPr lang="en-US" dirty="0" smtClean="0"/>
              <a:t> </a:t>
            </a:r>
            <a:endParaRPr lang="en-US" dirty="0"/>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1222" dirty="0" smtClean="0"/>
              <a:t>                                                          				</a:t>
            </a:r>
            <a:br>
              <a:rPr lang="en-US" sz="1222" dirty="0" smtClean="0"/>
            </a:br>
            <a:r>
              <a:rPr lang="en-US" sz="1222" dirty="0" smtClean="0"/>
              <a:t>							</a:t>
            </a:r>
            <a:r>
              <a:rPr lang="en-US" sz="1222" b="0" i="1" dirty="0" smtClean="0"/>
              <a:t>Photograph by Carolyn Johnson</a:t>
            </a:r>
            <a:r>
              <a:rPr lang="en-US" dirty="0" smtClean="0"/>
              <a:t/>
            </a:r>
            <a:br>
              <a:rPr lang="en-US" dirty="0" smtClean="0"/>
            </a:br>
            <a:endParaRPr lang="en-US" dirty="0"/>
          </a:p>
        </p:txBody>
      </p:sp>
      <p:pic>
        <p:nvPicPr>
          <p:cNvPr id="5" name="Picture Placeholder 4" descr="G'town Ave Exhibit 04.jpg"/>
          <p:cNvPicPr>
            <a:picLocks noGrp="1" noChangeAspect="1"/>
          </p:cNvPicPr>
          <p:nvPr>
            <p:ph type="pic" idx="1"/>
          </p:nvPr>
        </p:nvPicPr>
        <p:blipFill>
          <a:blip r:embed="rId2"/>
          <a:srcRect l="-54277" r="-54277"/>
          <a:stretch>
            <a:fillRect/>
          </a:stretch>
        </p:blipFill>
        <p:spPr>
          <a:xfrm>
            <a:off x="1284513" y="139701"/>
            <a:ext cx="6214533" cy="4660900"/>
          </a:xfrm>
        </p:spPr>
      </p:pic>
      <p:sp>
        <p:nvSpPr>
          <p:cNvPr id="4" name="Text Placeholder 3"/>
          <p:cNvSpPr>
            <a:spLocks noGrp="1"/>
          </p:cNvSpPr>
          <p:nvPr>
            <p:ph type="body" sz="half" idx="2"/>
          </p:nvPr>
        </p:nvSpPr>
        <p:spPr/>
        <p:txBody>
          <a:bodyPr>
            <a:normAutofit fontScale="25000" lnSpcReduction="20000"/>
          </a:bodyPr>
          <a:lstStyle/>
          <a:p>
            <a:r>
              <a:rPr lang="en-US" sz="5600" b="1" dirty="0" smtClean="0"/>
              <a:t>8400 Block</a:t>
            </a:r>
          </a:p>
          <a:p>
            <a:r>
              <a:rPr lang="en-US" sz="5600" dirty="0" smtClean="0"/>
              <a:t>Russell, owner of </a:t>
            </a:r>
            <a:r>
              <a:rPr lang="en-US" sz="5600" dirty="0" err="1" smtClean="0"/>
              <a:t>Kilians</a:t>
            </a:r>
            <a:r>
              <a:rPr lang="en-US" sz="5600" dirty="0" smtClean="0"/>
              <a:t> Hardware store, a 100-year-old family business.</a:t>
            </a:r>
          </a:p>
          <a:p>
            <a:r>
              <a:rPr lang="en-US" sz="5600" dirty="0" smtClean="0"/>
              <a:t> </a:t>
            </a:r>
          </a:p>
          <a:p>
            <a:r>
              <a:rPr lang="en-US" dirty="0" smtClean="0"/>
              <a:t> </a:t>
            </a:r>
            <a:endParaRPr lang="en-US" dirty="0"/>
          </a:p>
        </p:txBody>
      </p:sp>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Ellie Seif</a:t>
            </a:r>
            <a:endParaRPr lang="en-US" sz="1100" b="0" i="1" dirty="0"/>
          </a:p>
        </p:txBody>
      </p:sp>
      <p:pic>
        <p:nvPicPr>
          <p:cNvPr id="5" name="Picture Placeholder 4" descr="G'town Ave Exhibit 05.jpg"/>
          <p:cNvPicPr>
            <a:picLocks noGrp="1" noChangeAspect="1"/>
          </p:cNvPicPr>
          <p:nvPr>
            <p:ph type="pic" idx="1"/>
          </p:nvPr>
        </p:nvPicPr>
        <p:blipFill>
          <a:blip r:embed="rId2"/>
          <a:srcRect l="-52041" r="-52041"/>
          <a:stretch>
            <a:fillRect/>
          </a:stretch>
        </p:blipFill>
        <p:spPr>
          <a:xfrm>
            <a:off x="745671" y="153022"/>
            <a:ext cx="6533017" cy="4899763"/>
          </a:xfrm>
        </p:spPr>
      </p:pic>
      <p:sp>
        <p:nvSpPr>
          <p:cNvPr id="4" name="Text Placeholder 3"/>
          <p:cNvSpPr>
            <a:spLocks noGrp="1"/>
          </p:cNvSpPr>
          <p:nvPr>
            <p:ph type="body" sz="half" idx="2"/>
          </p:nvPr>
        </p:nvSpPr>
        <p:spPr/>
        <p:txBody>
          <a:bodyPr>
            <a:normAutofit fontScale="85000" lnSpcReduction="20000"/>
          </a:bodyPr>
          <a:lstStyle/>
          <a:p>
            <a:r>
              <a:rPr lang="en-US" sz="1514" b="1" dirty="0" smtClean="0"/>
              <a:t>8400 Block</a:t>
            </a:r>
            <a:endParaRPr lang="en-US" sz="1514" dirty="0" smtClean="0"/>
          </a:p>
          <a:p>
            <a:r>
              <a:rPr lang="en-US" sz="1514" dirty="0" smtClean="0"/>
              <a:t>Long time Germantown Cricket Club employee, Pat, at </a:t>
            </a:r>
            <a:r>
              <a:rPr lang="en-US" sz="1514" dirty="0" err="1" smtClean="0"/>
              <a:t>Kilians</a:t>
            </a:r>
            <a:r>
              <a:rPr lang="en-US" sz="1514" dirty="0" smtClean="0"/>
              <a:t> anniversary party.</a:t>
            </a:r>
          </a:p>
          <a:p>
            <a:r>
              <a:rPr lang="en-US" sz="1514" dirty="0" smtClean="0"/>
              <a:t> </a:t>
            </a:r>
          </a:p>
          <a:p>
            <a:endParaRPr lang="en-US" dirty="0"/>
          </a:p>
        </p:txBody>
      </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1100" b="0" i="1" dirty="0" smtClean="0"/>
              <a:t>								Photograph by  Ellie Seif</a:t>
            </a:r>
            <a:endParaRPr lang="en-US" sz="1100" b="0" i="1" dirty="0"/>
          </a:p>
        </p:txBody>
      </p:sp>
      <p:pic>
        <p:nvPicPr>
          <p:cNvPr id="8" name="Picture Placeholder 7" descr="G'town Ave Exhibit 06.jpg"/>
          <p:cNvPicPr>
            <a:picLocks noGrp="1" noChangeAspect="1"/>
          </p:cNvPicPr>
          <p:nvPr>
            <p:ph type="pic" idx="1"/>
          </p:nvPr>
        </p:nvPicPr>
        <p:blipFill>
          <a:blip r:embed="rId2"/>
          <a:srcRect l="-27973" r="-27973"/>
          <a:stretch>
            <a:fillRect/>
          </a:stretch>
        </p:blipFill>
        <p:spPr>
          <a:xfrm>
            <a:off x="1115785" y="105398"/>
            <a:ext cx="6712857" cy="5034643"/>
          </a:xfrm>
        </p:spPr>
      </p:pic>
      <p:sp>
        <p:nvSpPr>
          <p:cNvPr id="7" name="Text Placeholder 6"/>
          <p:cNvSpPr>
            <a:spLocks noGrp="1"/>
          </p:cNvSpPr>
          <p:nvPr>
            <p:ph type="body" sz="half" idx="2"/>
          </p:nvPr>
        </p:nvSpPr>
        <p:spPr/>
        <p:txBody>
          <a:bodyPr>
            <a:normAutofit fontScale="85000" lnSpcReduction="20000"/>
          </a:bodyPr>
          <a:lstStyle/>
          <a:p>
            <a:r>
              <a:rPr lang="en-US" sz="1514" b="1" dirty="0" smtClean="0"/>
              <a:t> 8400 Block</a:t>
            </a:r>
            <a:r>
              <a:rPr lang="en-US" sz="1514" dirty="0" smtClean="0"/>
              <a:t> </a:t>
            </a:r>
          </a:p>
          <a:p>
            <a:r>
              <a:rPr lang="en-US" sz="1514" dirty="0" smtClean="0"/>
              <a:t>These musicians travel around the country riding the rails.  They spent time with a friend in Chestnut Hill.</a:t>
            </a:r>
          </a:p>
          <a:p>
            <a:r>
              <a:rPr lang="en-US" dirty="0" smtClean="0"/>
              <a:t> </a:t>
            </a:r>
            <a:endParaRPr lang="en-US" dirty="0"/>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00" b="0" i="1" dirty="0" smtClean="0"/>
              <a:t>							Photograph by Carolyn Johnson</a:t>
            </a:r>
            <a:endParaRPr lang="en-US" sz="1100" b="0" i="1" dirty="0"/>
          </a:p>
        </p:txBody>
      </p:sp>
      <p:pic>
        <p:nvPicPr>
          <p:cNvPr id="5" name="Picture Placeholder 4" descr="G'town Ave Exhibit 07.jpg"/>
          <p:cNvPicPr>
            <a:picLocks noGrp="1" noChangeAspect="1"/>
          </p:cNvPicPr>
          <p:nvPr>
            <p:ph type="pic" idx="1"/>
          </p:nvPr>
        </p:nvPicPr>
        <p:blipFill>
          <a:blip r:embed="rId2"/>
          <a:srcRect t="-18206" b="-18206"/>
          <a:stretch>
            <a:fillRect/>
          </a:stretch>
        </p:blipFill>
        <p:spPr>
          <a:xfrm>
            <a:off x="861785" y="-85102"/>
            <a:ext cx="7269919" cy="5452440"/>
          </a:xfrm>
        </p:spPr>
      </p:pic>
      <p:sp>
        <p:nvSpPr>
          <p:cNvPr id="4" name="Text Placeholder 3"/>
          <p:cNvSpPr>
            <a:spLocks noGrp="1"/>
          </p:cNvSpPr>
          <p:nvPr>
            <p:ph type="body" sz="half" idx="2"/>
          </p:nvPr>
        </p:nvSpPr>
        <p:spPr/>
        <p:txBody>
          <a:bodyPr>
            <a:normAutofit lnSpcReduction="10000"/>
          </a:bodyPr>
          <a:lstStyle/>
          <a:p>
            <a:r>
              <a:rPr lang="en-US" b="1" dirty="0" smtClean="0"/>
              <a:t>7600 Block</a:t>
            </a:r>
            <a:endParaRPr lang="en-US" dirty="0" smtClean="0"/>
          </a:p>
          <a:p>
            <a:r>
              <a:rPr lang="en-US" dirty="0" smtClean="0"/>
              <a:t> A woman on her way to the New Covenant Campus for a meeting.</a:t>
            </a:r>
          </a:p>
          <a:p>
            <a:r>
              <a:rPr lang="en-US" dirty="0" smtClean="0"/>
              <a:t>    </a:t>
            </a:r>
          </a:p>
          <a:p>
            <a:endParaRPr lang="en-US" dirty="0"/>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298</TotalTime>
  <Words>1345</Words>
  <Application>Microsoft Macintosh PowerPoint</Application>
  <PresentationFormat>On-screen Show (4:3)</PresentationFormat>
  <Paragraphs>131</Paragraphs>
  <Slides>36</Slides>
  <Notes>0</Notes>
  <HiddenSlides>0</HiddenSlides>
  <MMClips>0</MMClips>
  <ScaleCrop>false</ScaleCrop>
  <HeadingPairs>
    <vt:vector size="4" baseType="variant">
      <vt:variant>
        <vt:lpstr>Design Template</vt:lpstr>
      </vt:variant>
      <vt:variant>
        <vt:i4>1</vt:i4>
      </vt:variant>
      <vt:variant>
        <vt:lpstr>Slide Titles</vt:lpstr>
      </vt:variant>
      <vt:variant>
        <vt:i4>36</vt:i4>
      </vt:variant>
    </vt:vector>
  </HeadingPairs>
  <TitlesOfParts>
    <vt:vector size="37" baseType="lpstr">
      <vt:lpstr>Office Theme</vt:lpstr>
      <vt:lpstr>A Walk Along Germantown Avenue  </vt:lpstr>
      <vt:lpstr>Slide 2</vt:lpstr>
      <vt:lpstr>                                 Carolyn, Fred and Christopher</vt:lpstr>
      <vt:lpstr>Slide 4</vt:lpstr>
      <vt:lpstr>                                                                                           Photograph by Ellie Seif</vt:lpstr>
      <vt:lpstr>                                                                       Photograph by Carolyn Johnson </vt:lpstr>
      <vt:lpstr>        Photograph by Ellie Seif</vt:lpstr>
      <vt:lpstr>        Photograph by  Ellie Seif</vt:lpstr>
      <vt:lpstr>       Photograph by Carolyn Johnson</vt:lpstr>
      <vt:lpstr>        Photograph by Ellie Seif</vt:lpstr>
      <vt:lpstr>         Photograph by Ellie Seif</vt:lpstr>
      <vt:lpstr>       Photograph by Carolyn Johnson </vt:lpstr>
      <vt:lpstr>        Photograph by Ellie Seif </vt:lpstr>
      <vt:lpstr>        Photograph by Ellie Seif</vt:lpstr>
      <vt:lpstr>        Photograph by Ellie Seif</vt:lpstr>
      <vt:lpstr>        Photograph by Ellie Seif</vt:lpstr>
      <vt:lpstr>        Photograph by Ellie Seif</vt:lpstr>
      <vt:lpstr>                  Photograph by Ellie Seif</vt:lpstr>
      <vt:lpstr>       Photograph by Carolyn Johnson</vt:lpstr>
      <vt:lpstr>       Photograph by Carolyn Johnson</vt:lpstr>
      <vt:lpstr>       Photograph by Carolyn Johnson</vt:lpstr>
      <vt:lpstr>        Photograph by Carolyn Johnson</vt:lpstr>
      <vt:lpstr>        Photograph by Ellie Seif</vt:lpstr>
      <vt:lpstr>                  Photograph by Ellie Seif</vt:lpstr>
      <vt:lpstr>       Photograph by Carolyn Johnson</vt:lpstr>
      <vt:lpstr>       Photograph by Carolyn Johnson</vt:lpstr>
      <vt:lpstr>       Photograph by Carolyn Johnson</vt:lpstr>
      <vt:lpstr>        Photograph by Ellie Seif</vt:lpstr>
      <vt:lpstr>       Photograph by Carolyn Johnson</vt:lpstr>
      <vt:lpstr>       Photograph by Carolyn Johnson</vt:lpstr>
      <vt:lpstr>       Photograph by Carolyn Johnson</vt:lpstr>
      <vt:lpstr>       Photograph by Carolyn Johnson</vt:lpstr>
      <vt:lpstr>       Photograph by Carolyn Johnson</vt:lpstr>
      <vt:lpstr>        Photograph by Ellie Seif</vt:lpstr>
      <vt:lpstr>        Photograph by Ellie Seif</vt:lpstr>
      <vt:lpstr>       Photograph by Carolyn Johnson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Walk Along Germantown Avenue  </dc:title>
  <dc:creator>Elliott Seif</dc:creator>
  <cp:lastModifiedBy>Elliott Seif</cp:lastModifiedBy>
  <cp:revision>40</cp:revision>
  <dcterms:created xsi:type="dcterms:W3CDTF">2014-01-07T03:37:50Z</dcterms:created>
  <dcterms:modified xsi:type="dcterms:W3CDTF">2014-01-07T03:39:31Z</dcterms:modified>
</cp:coreProperties>
</file>